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9" r:id="rId3"/>
    <p:sldId id="264" r:id="rId4"/>
    <p:sldId id="265" r:id="rId5"/>
    <p:sldId id="266" r:id="rId6"/>
    <p:sldId id="269" r:id="rId7"/>
    <p:sldId id="270" r:id="rId8"/>
    <p:sldId id="272" r:id="rId9"/>
    <p:sldId id="273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2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0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1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37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0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8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9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7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9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3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6A82CD-AE06-49EC-BAAD-0927FBAA3A1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6C22D-EA2B-411D-9642-FB76856CE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5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3" y="139773"/>
            <a:ext cx="7872549" cy="66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92" y="295780"/>
            <a:ext cx="3760654" cy="6295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2" y="295780"/>
            <a:ext cx="3548398" cy="62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16" y="125477"/>
            <a:ext cx="3902616" cy="6677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03" y="115798"/>
            <a:ext cx="3996676" cy="66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818" y="287381"/>
            <a:ext cx="3980771" cy="6413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63" y="287381"/>
            <a:ext cx="4138412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0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90" y="349430"/>
            <a:ext cx="3760679" cy="624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16" y="374469"/>
            <a:ext cx="3690659" cy="61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410800"/>
            <a:ext cx="3709851" cy="6241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12" y="410800"/>
            <a:ext cx="3797354" cy="62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49" y="222703"/>
            <a:ext cx="3731850" cy="63279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206" y="222703"/>
            <a:ext cx="4018461" cy="63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85" y="339634"/>
            <a:ext cx="3968249" cy="6309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90" y="355839"/>
            <a:ext cx="3678490" cy="62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327437"/>
            <a:ext cx="3729092" cy="6269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332" y="336486"/>
            <a:ext cx="3509107" cy="62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4" y="330926"/>
            <a:ext cx="3830626" cy="625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39" y="400879"/>
            <a:ext cx="3789208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5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осош</dc:creator>
  <cp:lastModifiedBy>осош</cp:lastModifiedBy>
  <cp:revision>7</cp:revision>
  <dcterms:created xsi:type="dcterms:W3CDTF">2022-12-02T07:42:02Z</dcterms:created>
  <dcterms:modified xsi:type="dcterms:W3CDTF">2022-12-02T08:46:26Z</dcterms:modified>
</cp:coreProperties>
</file>